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21" r:id="rId3"/>
    <p:sldId id="322" r:id="rId4"/>
    <p:sldId id="262" r:id="rId5"/>
    <p:sldId id="257" r:id="rId6"/>
    <p:sldId id="258" r:id="rId7"/>
    <p:sldId id="259" r:id="rId8"/>
    <p:sldId id="260" r:id="rId9"/>
    <p:sldId id="323" r:id="rId10"/>
    <p:sldId id="261" r:id="rId11"/>
    <p:sldId id="263" r:id="rId12"/>
    <p:sldId id="264" r:id="rId13"/>
    <p:sldId id="324" r:id="rId14"/>
    <p:sldId id="274" r:id="rId15"/>
    <p:sldId id="325" r:id="rId16"/>
    <p:sldId id="275" r:id="rId17"/>
    <p:sldId id="326" r:id="rId18"/>
    <p:sldId id="292" r:id="rId19"/>
    <p:sldId id="277" r:id="rId20"/>
    <p:sldId id="273" r:id="rId21"/>
    <p:sldId id="266" r:id="rId22"/>
    <p:sldId id="267" r:id="rId23"/>
    <p:sldId id="268" r:id="rId24"/>
    <p:sldId id="269" r:id="rId25"/>
    <p:sldId id="289" r:id="rId26"/>
    <p:sldId id="270" r:id="rId27"/>
    <p:sldId id="271" r:id="rId28"/>
    <p:sldId id="272" r:id="rId29"/>
    <p:sldId id="300" r:id="rId30"/>
    <p:sldId id="265" r:id="rId31"/>
    <p:sldId id="281" r:id="rId32"/>
    <p:sldId id="282" r:id="rId33"/>
    <p:sldId id="283" r:id="rId34"/>
    <p:sldId id="284" r:id="rId35"/>
    <p:sldId id="320" r:id="rId36"/>
    <p:sldId id="285" r:id="rId37"/>
    <p:sldId id="286" r:id="rId38"/>
    <p:sldId id="287" r:id="rId39"/>
    <p:sldId id="288" r:id="rId40"/>
    <p:sldId id="290" r:id="rId41"/>
    <p:sldId id="291" r:id="rId42"/>
    <p:sldId id="293" r:id="rId43"/>
    <p:sldId id="308" r:id="rId44"/>
    <p:sldId id="310" r:id="rId45"/>
    <p:sldId id="311" r:id="rId46"/>
    <p:sldId id="312" r:id="rId47"/>
    <p:sldId id="313" r:id="rId48"/>
    <p:sldId id="327" r:id="rId49"/>
    <p:sldId id="294" r:id="rId50"/>
    <p:sldId id="318" r:id="rId51"/>
    <p:sldId id="319" r:id="rId52"/>
    <p:sldId id="314" r:id="rId53"/>
    <p:sldId id="315" r:id="rId54"/>
    <p:sldId id="295" r:id="rId55"/>
    <p:sldId id="316" r:id="rId56"/>
    <p:sldId id="296" r:id="rId57"/>
    <p:sldId id="299" r:id="rId58"/>
    <p:sldId id="317" r:id="rId59"/>
    <p:sldId id="297" r:id="rId60"/>
    <p:sldId id="301" r:id="rId61"/>
    <p:sldId id="302" r:id="rId62"/>
    <p:sldId id="306" r:id="rId63"/>
    <p:sldId id="307" r:id="rId64"/>
    <p:sldId id="30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1AF2E3-D6FD-4752-B440-9444E0292F90}" v="4" dt="2021-11-19T02:37:27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5" autoAdjust="0"/>
    <p:restoredTop sz="88979" autoAdjust="0"/>
  </p:normalViewPr>
  <p:slideViewPr>
    <p:cSldViewPr snapToGrid="0">
      <p:cViewPr varScale="1">
        <p:scale>
          <a:sx n="92" d="100"/>
          <a:sy n="92" d="100"/>
        </p:scale>
        <p:origin x="9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ui Trong Tin" userId="e8b171ad-d98b-49d5-bbe6-f86bd94206fe" providerId="ADAL" clId="{2716C28B-13A2-4298-8CDE-1FB45B4D8D0B}"/>
    <pc:docChg chg="modSld">
      <pc:chgData name="Nguyen Bui Trong Tin" userId="e8b171ad-d98b-49d5-bbe6-f86bd94206fe" providerId="ADAL" clId="{2716C28B-13A2-4298-8CDE-1FB45B4D8D0B}" dt="2021-10-17T08:02:36.646" v="15" actId="1035"/>
      <pc:docMkLst>
        <pc:docMk/>
      </pc:docMkLst>
      <pc:sldChg chg="modSp mod">
        <pc:chgData name="Nguyen Bui Trong Tin" userId="e8b171ad-d98b-49d5-bbe6-f86bd94206fe" providerId="ADAL" clId="{2716C28B-13A2-4298-8CDE-1FB45B4D8D0B}" dt="2021-10-17T08:02:36.646" v="15" actId="1035"/>
        <pc:sldMkLst>
          <pc:docMk/>
          <pc:sldMk cId="2385832095" sldId="313"/>
        </pc:sldMkLst>
        <pc:picChg chg="mod">
          <ac:chgData name="Nguyen Bui Trong Tin" userId="e8b171ad-d98b-49d5-bbe6-f86bd94206fe" providerId="ADAL" clId="{2716C28B-13A2-4298-8CDE-1FB45B4D8D0B}" dt="2021-10-17T07:54:16.135" v="2" actId="14100"/>
          <ac:picMkLst>
            <pc:docMk/>
            <pc:sldMk cId="2385832095" sldId="313"/>
            <ac:picMk id="5" creationId="{56A684BA-99B4-4800-8BD9-BAD2DD11D023}"/>
          </ac:picMkLst>
        </pc:picChg>
        <pc:picChg chg="mod">
          <ac:chgData name="Nguyen Bui Trong Tin" userId="e8b171ad-d98b-49d5-bbe6-f86bd94206fe" providerId="ADAL" clId="{2716C28B-13A2-4298-8CDE-1FB45B4D8D0B}" dt="2021-10-17T08:02:36.646" v="15" actId="1035"/>
          <ac:picMkLst>
            <pc:docMk/>
            <pc:sldMk cId="2385832095" sldId="313"/>
            <ac:picMk id="6" creationId="{8C759A9D-A455-4727-BB0B-F23444FF96D9}"/>
          </ac:picMkLst>
        </pc:picChg>
      </pc:sldChg>
    </pc:docChg>
  </pc:docChgLst>
  <pc:docChgLst>
    <pc:chgData name="Nguyen Van Thanh" userId="397c937a-6631-46d4-ab7f-15d71e973788" providerId="ADAL" clId="{E4A466D9-0958-4AE1-8981-DD33740C41D5}"/>
    <pc:docChg chg="modSld">
      <pc:chgData name="Nguyen Van Thanh" userId="397c937a-6631-46d4-ab7f-15d71e973788" providerId="ADAL" clId="{E4A466D9-0958-4AE1-8981-DD33740C41D5}" dt="2021-07-28T10:49:42.729" v="4" actId="20577"/>
      <pc:docMkLst>
        <pc:docMk/>
      </pc:docMkLst>
      <pc:sldChg chg="modNotesTx">
        <pc:chgData name="Nguyen Van Thanh" userId="397c937a-6631-46d4-ab7f-15d71e973788" providerId="ADAL" clId="{E4A466D9-0958-4AE1-8981-DD33740C41D5}" dt="2021-07-28T10:49:42.729" v="4" actId="20577"/>
        <pc:sldMkLst>
          <pc:docMk/>
          <pc:sldMk cId="4231627067" sldId="301"/>
        </pc:sldMkLst>
      </pc:sldChg>
    </pc:docChg>
  </pc:docChgLst>
  <pc:docChgLst>
    <pc:chgData name="Nguyen Thi Thuy" userId="51590b7b-a373-4bbe-8e38-44e726520488" providerId="ADAL" clId="{B2EE652B-BBF9-4438-9DEE-F48F18E7E5D2}"/>
    <pc:docChg chg="undo custSel addSld delSld modSld">
      <pc:chgData name="Nguyen Thi Thuy" userId="51590b7b-a373-4bbe-8e38-44e726520488" providerId="ADAL" clId="{B2EE652B-BBF9-4438-9DEE-F48F18E7E5D2}" dt="2021-08-28T09:15:01.250" v="1957" actId="20577"/>
      <pc:docMkLst>
        <pc:docMk/>
      </pc:docMkLst>
      <pc:sldChg chg="modNotesTx">
        <pc:chgData name="Nguyen Thi Thuy" userId="51590b7b-a373-4bbe-8e38-44e726520488" providerId="ADAL" clId="{B2EE652B-BBF9-4438-9DEE-F48F18E7E5D2}" dt="2021-08-23T13:10:16.690" v="70" actId="20577"/>
        <pc:sldMkLst>
          <pc:docMk/>
          <pc:sldMk cId="3697744662" sldId="258"/>
        </pc:sldMkLst>
      </pc:sldChg>
      <pc:sldChg chg="modNotesTx">
        <pc:chgData name="Nguyen Thi Thuy" userId="51590b7b-a373-4bbe-8e38-44e726520488" providerId="ADAL" clId="{B2EE652B-BBF9-4438-9DEE-F48F18E7E5D2}" dt="2021-08-23T13:10:51.821" v="77" actId="20577"/>
        <pc:sldMkLst>
          <pc:docMk/>
          <pc:sldMk cId="2490921192" sldId="259"/>
        </pc:sldMkLst>
      </pc:sldChg>
      <pc:sldChg chg="modSp mod">
        <pc:chgData name="Nguyen Thi Thuy" userId="51590b7b-a373-4bbe-8e38-44e726520488" providerId="ADAL" clId="{B2EE652B-BBF9-4438-9DEE-F48F18E7E5D2}" dt="2021-08-28T07:44:42.637" v="429" actId="1076"/>
        <pc:sldMkLst>
          <pc:docMk/>
          <pc:sldMk cId="1610366669" sldId="266"/>
        </pc:sldMkLst>
        <pc:picChg chg="mod">
          <ac:chgData name="Nguyen Thi Thuy" userId="51590b7b-a373-4bbe-8e38-44e726520488" providerId="ADAL" clId="{B2EE652B-BBF9-4438-9DEE-F48F18E7E5D2}" dt="2021-08-28T07:44:42.637" v="429" actId="1076"/>
          <ac:picMkLst>
            <pc:docMk/>
            <pc:sldMk cId="1610366669" sldId="266"/>
            <ac:picMk id="7" creationId="{930C890B-A673-4E87-934F-11CC1B2C4A7D}"/>
          </ac:picMkLst>
        </pc:picChg>
      </pc:sldChg>
      <pc:sldChg chg="addSp modSp mod">
        <pc:chgData name="Nguyen Thi Thuy" userId="51590b7b-a373-4bbe-8e38-44e726520488" providerId="ADAL" clId="{B2EE652B-BBF9-4438-9DEE-F48F18E7E5D2}" dt="2021-08-28T07:46:55.081" v="434" actId="14100"/>
        <pc:sldMkLst>
          <pc:docMk/>
          <pc:sldMk cId="2683613643" sldId="267"/>
        </pc:sldMkLst>
        <pc:picChg chg="add mod">
          <ac:chgData name="Nguyen Thi Thuy" userId="51590b7b-a373-4bbe-8e38-44e726520488" providerId="ADAL" clId="{B2EE652B-BBF9-4438-9DEE-F48F18E7E5D2}" dt="2021-08-28T07:46:55.081" v="434" actId="14100"/>
          <ac:picMkLst>
            <pc:docMk/>
            <pc:sldMk cId="2683613643" sldId="267"/>
            <ac:picMk id="6" creationId="{0F9D8437-2917-43B7-846D-2698711C8007}"/>
          </ac:picMkLst>
        </pc:picChg>
      </pc:sldChg>
      <pc:sldChg chg="modNotesTx">
        <pc:chgData name="Nguyen Thi Thuy" userId="51590b7b-a373-4bbe-8e38-44e726520488" providerId="ADAL" clId="{B2EE652B-BBF9-4438-9DEE-F48F18E7E5D2}" dt="2021-08-23T13:22:39.240" v="151" actId="20577"/>
        <pc:sldMkLst>
          <pc:docMk/>
          <pc:sldMk cId="3450052045" sldId="274"/>
        </pc:sldMkLst>
      </pc:sldChg>
      <pc:sldChg chg="del">
        <pc:chgData name="Nguyen Thi Thuy" userId="51590b7b-a373-4bbe-8e38-44e726520488" providerId="ADAL" clId="{B2EE652B-BBF9-4438-9DEE-F48F18E7E5D2}" dt="2021-08-23T13:25:21.383" v="152" actId="47"/>
        <pc:sldMkLst>
          <pc:docMk/>
          <pc:sldMk cId="3153261787" sldId="276"/>
        </pc:sldMkLst>
      </pc:sldChg>
      <pc:sldChg chg="modSp mod">
        <pc:chgData name="Nguyen Thi Thuy" userId="51590b7b-a373-4bbe-8e38-44e726520488" providerId="ADAL" clId="{B2EE652B-BBF9-4438-9DEE-F48F18E7E5D2}" dt="2021-08-28T07:43:33.436" v="427" actId="20577"/>
        <pc:sldMkLst>
          <pc:docMk/>
          <pc:sldMk cId="2201613988" sldId="277"/>
        </pc:sldMkLst>
        <pc:spChg chg="mod">
          <ac:chgData name="Nguyen Thi Thuy" userId="51590b7b-a373-4bbe-8e38-44e726520488" providerId="ADAL" clId="{B2EE652B-BBF9-4438-9DEE-F48F18E7E5D2}" dt="2021-08-26T08:37:27.084" v="381" actId="13926"/>
          <ac:spMkLst>
            <pc:docMk/>
            <pc:sldMk cId="2201613988" sldId="277"/>
            <ac:spMk id="2" creationId="{B8954694-21A3-44F8-BC82-248E9437F818}"/>
          </ac:spMkLst>
        </pc:spChg>
        <pc:spChg chg="mod">
          <ac:chgData name="Nguyen Thi Thuy" userId="51590b7b-a373-4bbe-8e38-44e726520488" providerId="ADAL" clId="{B2EE652B-BBF9-4438-9DEE-F48F18E7E5D2}" dt="2021-08-28T07:43:33.436" v="427" actId="20577"/>
          <ac:spMkLst>
            <pc:docMk/>
            <pc:sldMk cId="2201613988" sldId="277"/>
            <ac:spMk id="3" creationId="{BCA5C7AE-2FBA-45B5-A3FB-AE9D5236FF0C}"/>
          </ac:spMkLst>
        </pc:spChg>
      </pc:sldChg>
      <pc:sldChg chg="del">
        <pc:chgData name="Nguyen Thi Thuy" userId="51590b7b-a373-4bbe-8e38-44e726520488" providerId="ADAL" clId="{B2EE652B-BBF9-4438-9DEE-F48F18E7E5D2}" dt="2021-08-28T07:54:44.867" v="440" actId="47"/>
        <pc:sldMkLst>
          <pc:docMk/>
          <pc:sldMk cId="1616946716" sldId="280"/>
        </pc:sldMkLst>
      </pc:sldChg>
      <pc:sldChg chg="modSp mod modNotesTx">
        <pc:chgData name="Nguyen Thi Thuy" userId="51590b7b-a373-4bbe-8e38-44e726520488" providerId="ADAL" clId="{B2EE652B-BBF9-4438-9DEE-F48F18E7E5D2}" dt="2021-08-28T07:55:56.943" v="442" actId="20577"/>
        <pc:sldMkLst>
          <pc:docMk/>
          <pc:sldMk cId="509949081" sldId="282"/>
        </pc:sldMkLst>
        <pc:picChg chg="mod">
          <ac:chgData name="Nguyen Thi Thuy" userId="51590b7b-a373-4bbe-8e38-44e726520488" providerId="ADAL" clId="{B2EE652B-BBF9-4438-9DEE-F48F18E7E5D2}" dt="2021-08-28T07:55:49.525" v="441" actId="14100"/>
          <ac:picMkLst>
            <pc:docMk/>
            <pc:sldMk cId="509949081" sldId="282"/>
            <ac:picMk id="5" creationId="{B4932B4C-A15B-4945-97B8-83E25DD36BAF}"/>
          </ac:picMkLst>
        </pc:picChg>
      </pc:sldChg>
      <pc:sldChg chg="addSp delSp modSp mod modNotesTx">
        <pc:chgData name="Nguyen Thi Thuy" userId="51590b7b-a373-4bbe-8e38-44e726520488" providerId="ADAL" clId="{B2EE652B-BBF9-4438-9DEE-F48F18E7E5D2}" dt="2021-08-28T08:08:12.426" v="823" actId="20577"/>
        <pc:sldMkLst>
          <pc:docMk/>
          <pc:sldMk cId="1713043910" sldId="284"/>
        </pc:sldMkLst>
        <pc:picChg chg="mod">
          <ac:chgData name="Nguyen Thi Thuy" userId="51590b7b-a373-4bbe-8e38-44e726520488" providerId="ADAL" clId="{B2EE652B-BBF9-4438-9DEE-F48F18E7E5D2}" dt="2021-08-28T08:05:16.020" v="455" actId="1076"/>
          <ac:picMkLst>
            <pc:docMk/>
            <pc:sldMk cId="1713043910" sldId="284"/>
            <ac:picMk id="5" creationId="{F0FC0046-349F-4375-B178-705D00C394A5}"/>
          </ac:picMkLst>
        </pc:picChg>
        <pc:picChg chg="add mod">
          <ac:chgData name="Nguyen Thi Thuy" userId="51590b7b-a373-4bbe-8e38-44e726520488" providerId="ADAL" clId="{B2EE652B-BBF9-4438-9DEE-F48F18E7E5D2}" dt="2021-08-28T08:07:09.791" v="481" actId="1076"/>
          <ac:picMkLst>
            <pc:docMk/>
            <pc:sldMk cId="1713043910" sldId="284"/>
            <ac:picMk id="6" creationId="{DC8BFE74-776C-4316-92C5-4629939F1BCC}"/>
          </ac:picMkLst>
        </pc:picChg>
        <pc:picChg chg="add mod">
          <ac:chgData name="Nguyen Thi Thuy" userId="51590b7b-a373-4bbe-8e38-44e726520488" providerId="ADAL" clId="{B2EE652B-BBF9-4438-9DEE-F48F18E7E5D2}" dt="2021-08-28T08:07:02.643" v="479" actId="1076"/>
          <ac:picMkLst>
            <pc:docMk/>
            <pc:sldMk cId="1713043910" sldId="284"/>
            <ac:picMk id="8" creationId="{AA36E9FD-AEE9-4B02-AE76-96032A75EC42}"/>
          </ac:picMkLst>
        </pc:picChg>
        <pc:picChg chg="add del mod">
          <ac:chgData name="Nguyen Thi Thuy" userId="51590b7b-a373-4bbe-8e38-44e726520488" providerId="ADAL" clId="{B2EE652B-BBF9-4438-9DEE-F48F18E7E5D2}" dt="2021-08-28T08:06:09.218" v="467" actId="22"/>
          <ac:picMkLst>
            <pc:docMk/>
            <pc:sldMk cId="1713043910" sldId="284"/>
            <ac:picMk id="10" creationId="{4D264FEA-89CE-4AF9-A426-EE092FCC3123}"/>
          </ac:picMkLst>
        </pc:picChg>
        <pc:picChg chg="add del">
          <ac:chgData name="Nguyen Thi Thuy" userId="51590b7b-a373-4bbe-8e38-44e726520488" providerId="ADAL" clId="{B2EE652B-BBF9-4438-9DEE-F48F18E7E5D2}" dt="2021-08-28T08:06:39.301" v="472" actId="21"/>
          <ac:picMkLst>
            <pc:docMk/>
            <pc:sldMk cId="1713043910" sldId="284"/>
            <ac:picMk id="1026" creationId="{B1334002-52EA-4925-BD9B-5D179A6FAFD1}"/>
          </ac:picMkLst>
        </pc:picChg>
        <pc:picChg chg="add del mod">
          <ac:chgData name="Nguyen Thi Thuy" userId="51590b7b-a373-4bbe-8e38-44e726520488" providerId="ADAL" clId="{B2EE652B-BBF9-4438-9DEE-F48F18E7E5D2}" dt="2021-08-28T08:06:29.592" v="470" actId="20577"/>
          <ac:picMkLst>
            <pc:docMk/>
            <pc:sldMk cId="1713043910" sldId="284"/>
            <ac:picMk id="1028" creationId="{2A113BB9-CE2C-4917-B802-BAD598E2AB1A}"/>
          </ac:picMkLst>
        </pc:picChg>
      </pc:sldChg>
      <pc:sldChg chg="modSp mod">
        <pc:chgData name="Nguyen Thi Thuy" userId="51590b7b-a373-4bbe-8e38-44e726520488" providerId="ADAL" clId="{B2EE652B-BBF9-4438-9DEE-F48F18E7E5D2}" dt="2021-08-28T08:08:54.912" v="825" actId="1036"/>
        <pc:sldMkLst>
          <pc:docMk/>
          <pc:sldMk cId="2112098131" sldId="285"/>
        </pc:sldMkLst>
        <pc:picChg chg="mod">
          <ac:chgData name="Nguyen Thi Thuy" userId="51590b7b-a373-4bbe-8e38-44e726520488" providerId="ADAL" clId="{B2EE652B-BBF9-4438-9DEE-F48F18E7E5D2}" dt="2021-08-28T08:08:54.912" v="825" actId="1036"/>
          <ac:picMkLst>
            <pc:docMk/>
            <pc:sldMk cId="2112098131" sldId="285"/>
            <ac:picMk id="5" creationId="{497B24BA-7907-411D-99D0-A8281A109D46}"/>
          </ac:picMkLst>
        </pc:picChg>
      </pc:sldChg>
      <pc:sldChg chg="modSp mod">
        <pc:chgData name="Nguyen Thi Thuy" userId="51590b7b-a373-4bbe-8e38-44e726520488" providerId="ADAL" clId="{B2EE652B-BBF9-4438-9DEE-F48F18E7E5D2}" dt="2021-08-28T08:10:40.997" v="828" actId="14100"/>
        <pc:sldMkLst>
          <pc:docMk/>
          <pc:sldMk cId="1603194189" sldId="286"/>
        </pc:sldMkLst>
        <pc:picChg chg="mod">
          <ac:chgData name="Nguyen Thi Thuy" userId="51590b7b-a373-4bbe-8e38-44e726520488" providerId="ADAL" clId="{B2EE652B-BBF9-4438-9DEE-F48F18E7E5D2}" dt="2021-08-28T08:10:40.997" v="828" actId="14100"/>
          <ac:picMkLst>
            <pc:docMk/>
            <pc:sldMk cId="1603194189" sldId="286"/>
            <ac:picMk id="7" creationId="{6B5DF257-EDC2-485D-B596-EC0A272682C4}"/>
          </ac:picMkLst>
        </pc:picChg>
      </pc:sldChg>
      <pc:sldChg chg="modNotesTx">
        <pc:chgData name="Nguyen Thi Thuy" userId="51590b7b-a373-4bbe-8e38-44e726520488" providerId="ADAL" clId="{B2EE652B-BBF9-4438-9DEE-F48F18E7E5D2}" dt="2021-08-28T07:50:03.118" v="439" actId="20577"/>
        <pc:sldMkLst>
          <pc:docMk/>
          <pc:sldMk cId="2204031701" sldId="289"/>
        </pc:sldMkLst>
      </pc:sldChg>
      <pc:sldChg chg="modSp mod">
        <pc:chgData name="Nguyen Thi Thuy" userId="51590b7b-a373-4bbe-8e38-44e726520488" providerId="ADAL" clId="{B2EE652B-BBF9-4438-9DEE-F48F18E7E5D2}" dt="2021-08-28T08:11:40.521" v="836" actId="1038"/>
        <pc:sldMkLst>
          <pc:docMk/>
          <pc:sldMk cId="3347141374" sldId="290"/>
        </pc:sldMkLst>
        <pc:picChg chg="mod">
          <ac:chgData name="Nguyen Thi Thuy" userId="51590b7b-a373-4bbe-8e38-44e726520488" providerId="ADAL" clId="{B2EE652B-BBF9-4438-9DEE-F48F18E7E5D2}" dt="2021-08-28T08:11:40.521" v="836" actId="1038"/>
          <ac:picMkLst>
            <pc:docMk/>
            <pc:sldMk cId="3347141374" sldId="290"/>
            <ac:picMk id="5" creationId="{DCA5F4A0-FC57-46C8-9F07-C9E51EC1F45D}"/>
          </ac:picMkLst>
        </pc:picChg>
      </pc:sldChg>
      <pc:sldChg chg="modNotesTx">
        <pc:chgData name="Nguyen Thi Thuy" userId="51590b7b-a373-4bbe-8e38-44e726520488" providerId="ADAL" clId="{B2EE652B-BBF9-4438-9DEE-F48F18E7E5D2}" dt="2021-08-23T13:29:14.394" v="361" actId="20577"/>
        <pc:sldMkLst>
          <pc:docMk/>
          <pc:sldMk cId="3781786019" sldId="292"/>
        </pc:sldMkLst>
      </pc:sldChg>
      <pc:sldChg chg="addSp modSp modNotesTx">
        <pc:chgData name="Nguyen Thi Thuy" userId="51590b7b-a373-4bbe-8e38-44e726520488" providerId="ADAL" clId="{B2EE652B-BBF9-4438-9DEE-F48F18E7E5D2}" dt="2021-08-28T08:46:03.205" v="1585" actId="5793"/>
        <pc:sldMkLst>
          <pc:docMk/>
          <pc:sldMk cId="2541034050" sldId="294"/>
        </pc:sldMkLst>
        <pc:picChg chg="add mod">
          <ac:chgData name="Nguyen Thi Thuy" userId="51590b7b-a373-4bbe-8e38-44e726520488" providerId="ADAL" clId="{B2EE652B-BBF9-4438-9DEE-F48F18E7E5D2}" dt="2021-08-28T08:40:20.691" v="1366" actId="1076"/>
          <ac:picMkLst>
            <pc:docMk/>
            <pc:sldMk cId="2541034050" sldId="294"/>
            <ac:picMk id="2050" creationId="{539E2511-BD4C-4D29-889C-9435F9CFE6C6}"/>
          </ac:picMkLst>
        </pc:picChg>
        <pc:picChg chg="add mod">
          <ac:chgData name="Nguyen Thi Thuy" userId="51590b7b-a373-4bbe-8e38-44e726520488" providerId="ADAL" clId="{B2EE652B-BBF9-4438-9DEE-F48F18E7E5D2}" dt="2021-08-28T08:44:14.311" v="1429" actId="1076"/>
          <ac:picMkLst>
            <pc:docMk/>
            <pc:sldMk cId="2541034050" sldId="294"/>
            <ac:picMk id="2052" creationId="{DA398256-EBCA-4C03-839B-A9E1824A15D5}"/>
          </ac:picMkLst>
        </pc:picChg>
      </pc:sldChg>
      <pc:sldChg chg="modNotesTx">
        <pc:chgData name="Nguyen Thi Thuy" userId="51590b7b-a373-4bbe-8e38-44e726520488" providerId="ADAL" clId="{B2EE652B-BBF9-4438-9DEE-F48F18E7E5D2}" dt="2021-08-28T09:14:12.701" v="1956" actId="20577"/>
        <pc:sldMkLst>
          <pc:docMk/>
          <pc:sldMk cId="1106237277" sldId="302"/>
        </pc:sldMkLst>
      </pc:sldChg>
      <pc:sldChg chg="del">
        <pc:chgData name="Nguyen Thi Thuy" userId="51590b7b-a373-4bbe-8e38-44e726520488" providerId="ADAL" clId="{B2EE652B-BBF9-4438-9DEE-F48F18E7E5D2}" dt="2021-08-28T09:13:21.624" v="1931" actId="47"/>
        <pc:sldMkLst>
          <pc:docMk/>
          <pc:sldMk cId="1335248056" sldId="303"/>
        </pc:sldMkLst>
      </pc:sldChg>
      <pc:sldChg chg="modNotesTx">
        <pc:chgData name="Nguyen Thi Thuy" userId="51590b7b-a373-4bbe-8e38-44e726520488" providerId="ADAL" clId="{B2EE652B-BBF9-4438-9DEE-F48F18E7E5D2}" dt="2021-08-28T09:15:01.250" v="1957" actId="20577"/>
        <pc:sldMkLst>
          <pc:docMk/>
          <pc:sldMk cId="3373581300" sldId="306"/>
        </pc:sldMkLst>
      </pc:sldChg>
      <pc:sldChg chg="modSp mod modNotesTx">
        <pc:chgData name="Nguyen Thi Thuy" userId="51590b7b-a373-4bbe-8e38-44e726520488" providerId="ADAL" clId="{B2EE652B-BBF9-4438-9DEE-F48F18E7E5D2}" dt="2021-08-28T08:18:42.100" v="1320" actId="20577"/>
        <pc:sldMkLst>
          <pc:docMk/>
          <pc:sldMk cId="3417872905" sldId="310"/>
        </pc:sldMkLst>
        <pc:spChg chg="mod">
          <ac:chgData name="Nguyen Thi Thuy" userId="51590b7b-a373-4bbe-8e38-44e726520488" providerId="ADAL" clId="{B2EE652B-BBF9-4438-9DEE-F48F18E7E5D2}" dt="2021-08-28T08:18:42.100" v="1320" actId="20577"/>
          <ac:spMkLst>
            <pc:docMk/>
            <pc:sldMk cId="3417872905" sldId="310"/>
            <ac:spMk id="3" creationId="{9A7F6888-7618-4DB3-866E-C605ECCDF22E}"/>
          </ac:spMkLst>
        </pc:spChg>
      </pc:sldChg>
      <pc:sldChg chg="modSp mod">
        <pc:chgData name="Nguyen Thi Thuy" userId="51590b7b-a373-4bbe-8e38-44e726520488" providerId="ADAL" clId="{B2EE652B-BBF9-4438-9DEE-F48F18E7E5D2}" dt="2021-08-28T08:18:03.391" v="1207" actId="14100"/>
        <pc:sldMkLst>
          <pc:docMk/>
          <pc:sldMk cId="2843845509" sldId="311"/>
        </pc:sldMkLst>
        <pc:picChg chg="mod">
          <ac:chgData name="Nguyen Thi Thuy" userId="51590b7b-a373-4bbe-8e38-44e726520488" providerId="ADAL" clId="{B2EE652B-BBF9-4438-9DEE-F48F18E7E5D2}" dt="2021-08-28T08:18:03.391" v="1207" actId="14100"/>
          <ac:picMkLst>
            <pc:docMk/>
            <pc:sldMk cId="2843845509" sldId="311"/>
            <ac:picMk id="5" creationId="{EA61CDF2-64D5-4775-AA2D-9DFC8B90DCE7}"/>
          </ac:picMkLst>
        </pc:picChg>
      </pc:sldChg>
      <pc:sldChg chg="addSp delSp modSp mod setBg modNotesTx">
        <pc:chgData name="Nguyen Thi Thuy" userId="51590b7b-a373-4bbe-8e38-44e726520488" providerId="ADAL" clId="{B2EE652B-BBF9-4438-9DEE-F48F18E7E5D2}" dt="2021-08-28T08:33:16.292" v="1361" actId="20577"/>
        <pc:sldMkLst>
          <pc:docMk/>
          <pc:sldMk cId="2385832095" sldId="313"/>
        </pc:sldMkLst>
        <pc:spChg chg="del">
          <ac:chgData name="Nguyen Thi Thuy" userId="51590b7b-a373-4bbe-8e38-44e726520488" providerId="ADAL" clId="{B2EE652B-BBF9-4438-9DEE-F48F18E7E5D2}" dt="2021-08-28T08:27:07.109" v="1352" actId="22"/>
          <ac:spMkLst>
            <pc:docMk/>
            <pc:sldMk cId="2385832095" sldId="313"/>
            <ac:spMk id="3" creationId="{A87F3429-0309-4834-BC23-045D4BE9CF47}"/>
          </ac:spMkLst>
        </pc:spChg>
        <pc:picChg chg="mod">
          <ac:chgData name="Nguyen Thi Thuy" userId="51590b7b-a373-4bbe-8e38-44e726520488" providerId="ADAL" clId="{B2EE652B-BBF9-4438-9DEE-F48F18E7E5D2}" dt="2021-08-28T08:27:30.077" v="1358" actId="1076"/>
          <ac:picMkLst>
            <pc:docMk/>
            <pc:sldMk cId="2385832095" sldId="313"/>
            <ac:picMk id="5" creationId="{56A684BA-99B4-4800-8BD9-BAD2DD11D023}"/>
          </ac:picMkLst>
        </pc:picChg>
        <pc:picChg chg="add mod ord">
          <ac:chgData name="Nguyen Thi Thuy" userId="51590b7b-a373-4bbe-8e38-44e726520488" providerId="ADAL" clId="{B2EE652B-BBF9-4438-9DEE-F48F18E7E5D2}" dt="2021-08-28T08:33:09.241" v="1360" actId="1076"/>
          <ac:picMkLst>
            <pc:docMk/>
            <pc:sldMk cId="2385832095" sldId="313"/>
            <ac:picMk id="6" creationId="{8C759A9D-A455-4727-BB0B-F23444FF96D9}"/>
          </ac:picMkLst>
        </pc:picChg>
      </pc:sldChg>
      <pc:sldChg chg="modSp mod modNotesTx">
        <pc:chgData name="Nguyen Thi Thuy" userId="51590b7b-a373-4bbe-8e38-44e726520488" providerId="ADAL" clId="{B2EE652B-BBF9-4438-9DEE-F48F18E7E5D2}" dt="2021-08-28T09:00:46.066" v="1930" actId="20577"/>
        <pc:sldMkLst>
          <pc:docMk/>
          <pc:sldMk cId="3741216483" sldId="314"/>
        </pc:sldMkLst>
        <pc:picChg chg="mod">
          <ac:chgData name="Nguyen Thi Thuy" userId="51590b7b-a373-4bbe-8e38-44e726520488" providerId="ADAL" clId="{B2EE652B-BBF9-4438-9DEE-F48F18E7E5D2}" dt="2021-08-28T08:58:04.308" v="1783" actId="14100"/>
          <ac:picMkLst>
            <pc:docMk/>
            <pc:sldMk cId="3741216483" sldId="314"/>
            <ac:picMk id="5" creationId="{A64E94C9-9E38-4283-9E56-B6872CB3F43D}"/>
          </ac:picMkLst>
        </pc:picChg>
      </pc:sldChg>
      <pc:sldChg chg="addSp delSp modSp new mod modNotesTx">
        <pc:chgData name="Nguyen Thi Thuy" userId="51590b7b-a373-4bbe-8e38-44e726520488" providerId="ADAL" clId="{B2EE652B-BBF9-4438-9DEE-F48F18E7E5D2}" dt="2021-08-28T08:57:21.287" v="1779" actId="20577"/>
        <pc:sldMkLst>
          <pc:docMk/>
          <pc:sldMk cId="1781826811" sldId="318"/>
        </pc:sldMkLst>
        <pc:spChg chg="mod">
          <ac:chgData name="Nguyen Thi Thuy" userId="51590b7b-a373-4bbe-8e38-44e726520488" providerId="ADAL" clId="{B2EE652B-BBF9-4438-9DEE-F48F18E7E5D2}" dt="2021-08-26T08:38:55.552" v="402" actId="13926"/>
          <ac:spMkLst>
            <pc:docMk/>
            <pc:sldMk cId="1781826811" sldId="318"/>
            <ac:spMk id="2" creationId="{C5E9D5A6-FCE1-4BDF-824F-113C5D0F6C47}"/>
          </ac:spMkLst>
        </pc:spChg>
        <pc:spChg chg="del">
          <ac:chgData name="Nguyen Thi Thuy" userId="51590b7b-a373-4bbe-8e38-44e726520488" providerId="ADAL" clId="{B2EE652B-BBF9-4438-9DEE-F48F18E7E5D2}" dt="2021-08-26T08:38:58.732" v="403" actId="22"/>
          <ac:spMkLst>
            <pc:docMk/>
            <pc:sldMk cId="1781826811" sldId="318"/>
            <ac:spMk id="3" creationId="{93295D2C-E1E3-4995-9E1C-063B2E58EE36}"/>
          </ac:spMkLst>
        </pc:spChg>
        <pc:picChg chg="add mod ord">
          <ac:chgData name="Nguyen Thi Thuy" userId="51590b7b-a373-4bbe-8e38-44e726520488" providerId="ADAL" clId="{B2EE652B-BBF9-4438-9DEE-F48F18E7E5D2}" dt="2021-08-26T08:39:01.112" v="406" actId="1076"/>
          <ac:picMkLst>
            <pc:docMk/>
            <pc:sldMk cId="1781826811" sldId="318"/>
            <ac:picMk id="5" creationId="{1B6DA9AD-25CD-4216-848B-C95BD2867221}"/>
          </ac:picMkLst>
        </pc:picChg>
      </pc:sldChg>
      <pc:sldChg chg="addSp modSp new mod modNotesTx">
        <pc:chgData name="Nguyen Thi Thuy" userId="51590b7b-a373-4bbe-8e38-44e726520488" providerId="ADAL" clId="{B2EE652B-BBF9-4438-9DEE-F48F18E7E5D2}" dt="2021-08-28T08:57:56.238" v="1782" actId="5793"/>
        <pc:sldMkLst>
          <pc:docMk/>
          <pc:sldMk cId="1449475222" sldId="319"/>
        </pc:sldMkLst>
        <pc:picChg chg="add mod">
          <ac:chgData name="Nguyen Thi Thuy" userId="51590b7b-a373-4bbe-8e38-44e726520488" providerId="ADAL" clId="{B2EE652B-BBF9-4438-9DEE-F48F18E7E5D2}" dt="2021-08-26T08:52:54.705" v="414" actId="14100"/>
          <ac:picMkLst>
            <pc:docMk/>
            <pc:sldMk cId="1449475222" sldId="319"/>
            <ac:picMk id="5" creationId="{0D3C4BCA-E5D2-400C-B8B7-3E97704EF90C}"/>
          </ac:picMkLst>
        </pc:picChg>
      </pc:sldChg>
      <pc:sldChg chg="addSp modSp new">
        <pc:chgData name="Nguyen Thi Thuy" userId="51590b7b-a373-4bbe-8e38-44e726520488" providerId="ADAL" clId="{B2EE652B-BBF9-4438-9DEE-F48F18E7E5D2}" dt="2021-08-28T08:06:53.589" v="477" actId="1076"/>
        <pc:sldMkLst>
          <pc:docMk/>
          <pc:sldMk cId="630040740" sldId="320"/>
        </pc:sldMkLst>
        <pc:picChg chg="add mod">
          <ac:chgData name="Nguyen Thi Thuy" userId="51590b7b-a373-4bbe-8e38-44e726520488" providerId="ADAL" clId="{B2EE652B-BBF9-4438-9DEE-F48F18E7E5D2}" dt="2021-08-28T08:06:53.589" v="477" actId="1076"/>
          <ac:picMkLst>
            <pc:docMk/>
            <pc:sldMk cId="630040740" sldId="320"/>
            <ac:picMk id="4" creationId="{97AEF9BD-0F4D-4494-830A-AD69AC34E6BE}"/>
          </ac:picMkLst>
        </pc:picChg>
      </pc:sldChg>
    </pc:docChg>
  </pc:docChgLst>
  <pc:docChgLst>
    <pc:chgData name="Nguyen Thi Thuy" userId="51590b7b-a373-4bbe-8e38-44e726520488" providerId="ADAL" clId="{E91AF2E3-D6FD-4752-B440-9444E0292F90}"/>
    <pc:docChg chg="custSel modSld">
      <pc:chgData name="Nguyen Thi Thuy" userId="51590b7b-a373-4bbe-8e38-44e726520488" providerId="ADAL" clId="{E91AF2E3-D6FD-4752-B440-9444E0292F90}" dt="2021-11-19T14:23:38.532" v="708" actId="1076"/>
      <pc:docMkLst>
        <pc:docMk/>
      </pc:docMkLst>
      <pc:sldChg chg="modNotesTx">
        <pc:chgData name="Nguyen Thi Thuy" userId="51590b7b-a373-4bbe-8e38-44e726520488" providerId="ADAL" clId="{E91AF2E3-D6FD-4752-B440-9444E0292F90}" dt="2021-11-19T13:05:11.448" v="96" actId="20577"/>
        <pc:sldMkLst>
          <pc:docMk/>
          <pc:sldMk cId="1610366669" sldId="266"/>
        </pc:sldMkLst>
      </pc:sldChg>
      <pc:sldChg chg="modNotesTx">
        <pc:chgData name="Nguyen Thi Thuy" userId="51590b7b-a373-4bbe-8e38-44e726520488" providerId="ADAL" clId="{E91AF2E3-D6FD-4752-B440-9444E0292F90}" dt="2021-11-19T14:14:26.319" v="521" actId="20577"/>
        <pc:sldMkLst>
          <pc:docMk/>
          <pc:sldMk cId="2683613643" sldId="267"/>
        </pc:sldMkLst>
      </pc:sldChg>
      <pc:sldChg chg="modNotesTx">
        <pc:chgData name="Nguyen Thi Thuy" userId="51590b7b-a373-4bbe-8e38-44e726520488" providerId="ADAL" clId="{E91AF2E3-D6FD-4752-B440-9444E0292F90}" dt="2021-11-19T14:21:54.591" v="707" actId="20577"/>
        <pc:sldMkLst>
          <pc:docMk/>
          <pc:sldMk cId="3417872905" sldId="310"/>
        </pc:sldMkLst>
      </pc:sldChg>
      <pc:sldChg chg="modSp mod">
        <pc:chgData name="Nguyen Thi Thuy" userId="51590b7b-a373-4bbe-8e38-44e726520488" providerId="ADAL" clId="{E91AF2E3-D6FD-4752-B440-9444E0292F90}" dt="2021-11-19T14:23:38.532" v="708" actId="1076"/>
        <pc:sldMkLst>
          <pc:docMk/>
          <pc:sldMk cId="2385832095" sldId="313"/>
        </pc:sldMkLst>
        <pc:picChg chg="mod">
          <ac:chgData name="Nguyen Thi Thuy" userId="51590b7b-a373-4bbe-8e38-44e726520488" providerId="ADAL" clId="{E91AF2E3-D6FD-4752-B440-9444E0292F90}" dt="2021-11-19T14:23:38.532" v="708" actId="1076"/>
          <ac:picMkLst>
            <pc:docMk/>
            <pc:sldMk cId="2385832095" sldId="313"/>
            <ac:picMk id="5" creationId="{56A684BA-99B4-4800-8BD9-BAD2DD11D023}"/>
          </ac:picMkLst>
        </pc:picChg>
      </pc:sldChg>
      <pc:sldChg chg="setBg">
        <pc:chgData name="Nguyen Thi Thuy" userId="51590b7b-a373-4bbe-8e38-44e726520488" providerId="ADAL" clId="{E91AF2E3-D6FD-4752-B440-9444E0292F90}" dt="2021-11-19T02:37:19.471" v="1"/>
        <pc:sldMkLst>
          <pc:docMk/>
          <pc:sldMk cId="4002698755" sldId="325"/>
        </pc:sldMkLst>
      </pc:sldChg>
    </pc:docChg>
  </pc:docChgLst>
  <pc:docChgLst>
    <pc:chgData name="Nguyen Bui Trong Tin" userId="e8b171ad-d98b-49d5-bbe6-f86bd94206fe" providerId="ADAL" clId="{3E8FBC5F-2746-4DF1-AC10-F978BB2074D3}"/>
    <pc:docChg chg="modSld">
      <pc:chgData name="Nguyen Bui Trong Tin" userId="e8b171ad-d98b-49d5-bbe6-f86bd94206fe" providerId="ADAL" clId="{3E8FBC5F-2746-4DF1-AC10-F978BB2074D3}" dt="2021-11-17T00:15:16.965" v="22"/>
      <pc:docMkLst>
        <pc:docMk/>
      </pc:docMkLst>
      <pc:sldChg chg="modSp mod setBg">
        <pc:chgData name="Nguyen Bui Trong Tin" userId="e8b171ad-d98b-49d5-bbe6-f86bd94206fe" providerId="ADAL" clId="{3E8FBC5F-2746-4DF1-AC10-F978BB2074D3}" dt="2021-11-17T00:15:16.965" v="22"/>
        <pc:sldMkLst>
          <pc:docMk/>
          <pc:sldMk cId="3373581300" sldId="306"/>
        </pc:sldMkLst>
        <pc:picChg chg="mod">
          <ac:chgData name="Nguyen Bui Trong Tin" userId="e8b171ad-d98b-49d5-bbe6-f86bd94206fe" providerId="ADAL" clId="{3E8FBC5F-2746-4DF1-AC10-F978BB2074D3}" dt="2021-11-17T00:12:38.865" v="21" actId="14100"/>
          <ac:picMkLst>
            <pc:docMk/>
            <pc:sldMk cId="3373581300" sldId="306"/>
            <ac:picMk id="5" creationId="{EEEF504F-FF62-48A3-A60B-EE1FDDBF6F59}"/>
          </ac:picMkLst>
        </pc:picChg>
      </pc:sldChg>
      <pc:sldChg chg="modNotesTx">
        <pc:chgData name="Nguyen Bui Trong Tin" userId="e8b171ad-d98b-49d5-bbe6-f86bd94206fe" providerId="ADAL" clId="{3E8FBC5F-2746-4DF1-AC10-F978BB2074D3}" dt="2021-11-16T15:48:21.180" v="7" actId="20577"/>
        <pc:sldMkLst>
          <pc:docMk/>
          <pc:sldMk cId="2303016860" sldId="321"/>
        </pc:sldMkLst>
      </pc:sldChg>
      <pc:sldChg chg="modNotesTx">
        <pc:chgData name="Nguyen Bui Trong Tin" userId="e8b171ad-d98b-49d5-bbe6-f86bd94206fe" providerId="ADAL" clId="{3E8FBC5F-2746-4DF1-AC10-F978BB2074D3}" dt="2021-11-16T15:52:21.535" v="20" actId="20577"/>
        <pc:sldMkLst>
          <pc:docMk/>
          <pc:sldMk cId="3471154561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F3D94-5E8E-4568-9778-63D39B0F86D0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0815-5094-4B0A-9694-4E2CDA56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8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1E, 2e, 3e, 4e, 5b, 6a, 7e, 8e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08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39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, 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01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36 C, 37C</a:t>
            </a:r>
            <a:r>
              <a:rPr lang="en-US" dirty="0"/>
              <a:t>: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,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58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16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gai: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, bn </a:t>
            </a:r>
            <a:r>
              <a:rPr lang="en-US" dirty="0" err="1"/>
              <a:t>hút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ở 1/3 </a:t>
            </a:r>
            <a:r>
              <a:rPr lang="en-US" dirty="0" err="1"/>
              <a:t>giữa</a:t>
            </a:r>
            <a:r>
              <a:rPr lang="en-US" dirty="0"/>
              <a:t> (do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chiếm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3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D, d (</a:t>
            </a:r>
            <a:r>
              <a:rPr lang="en-US" dirty="0" err="1"/>
              <a:t>từ</a:t>
            </a:r>
            <a:r>
              <a:rPr lang="en-US" dirty="0"/>
              <a:t> EUS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), 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36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</a:t>
            </a:r>
          </a:p>
          <a:p>
            <a:r>
              <a:rPr lang="en-US" dirty="0"/>
              <a:t>CLS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K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Vater</a:t>
            </a:r>
            <a:r>
              <a:rPr lang="en-US" dirty="0"/>
              <a:t>: K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tụy</a:t>
            </a:r>
            <a:r>
              <a:rPr lang="en-US" dirty="0"/>
              <a:t> (EUS), K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Vater</a:t>
            </a:r>
            <a:r>
              <a:rPr lang="en-US" dirty="0"/>
              <a:t>: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soi </a:t>
            </a:r>
            <a:r>
              <a:rPr lang="en-US" dirty="0" err="1"/>
              <a:t>dạ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</a:t>
            </a:r>
            <a:r>
              <a:rPr lang="en-US" dirty="0" err="1"/>
              <a:t>tá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soi </a:t>
            </a:r>
            <a:r>
              <a:rPr lang="en-US" dirty="0" err="1"/>
              <a:t>nghiêng</a:t>
            </a:r>
            <a:r>
              <a:rPr lang="en-US" dirty="0"/>
              <a:t>, K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OMC: MRCP – EUS/FNA, Ung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tá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: </a:t>
            </a:r>
            <a:r>
              <a:rPr lang="en-US" dirty="0" err="1"/>
              <a:t>nội</a:t>
            </a:r>
            <a:r>
              <a:rPr lang="en-US" dirty="0"/>
              <a:t> soi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30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A, 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93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B, 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8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C,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4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9D, 10b, 11d, 12a, 13e, 14e, 15a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26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20e, 21d, 26b.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67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22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2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62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E,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6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55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78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34A, 35D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tống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chốt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ý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miệng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tụy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hiểm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4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44B, 45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4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A, 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7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D,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91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19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E, 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67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tụy</a:t>
            </a:r>
            <a:r>
              <a:rPr lang="en-US" dirty="0"/>
              <a:t>: EUS/FNA (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VN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dám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), U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vater</a:t>
            </a:r>
            <a:r>
              <a:rPr lang="en-US" dirty="0"/>
              <a:t>: NS </a:t>
            </a:r>
            <a:r>
              <a:rPr lang="en-US" dirty="0" err="1"/>
              <a:t>dạ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</a:t>
            </a:r>
            <a:r>
              <a:rPr lang="en-US" dirty="0" err="1"/>
              <a:t>tá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nghiêng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, u </a:t>
            </a:r>
            <a:r>
              <a:rPr lang="en-US" dirty="0" err="1"/>
              <a:t>tá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: </a:t>
            </a:r>
            <a:r>
              <a:rPr lang="en-US" dirty="0" err="1"/>
              <a:t>nội</a:t>
            </a:r>
            <a:r>
              <a:rPr lang="en-US" dirty="0"/>
              <a:t> soi, u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omc</a:t>
            </a:r>
            <a:r>
              <a:rPr lang="en-US" dirty="0"/>
              <a:t>: MRCP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– EUS/FNA. </a:t>
            </a:r>
          </a:p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u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tụy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bil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/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K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-&gt; MRCP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71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Y6 </a:t>
            </a:r>
            <a:r>
              <a:rPr lang="en-US" dirty="0" err="1"/>
              <a:t>đợt</a:t>
            </a:r>
            <a:r>
              <a:rPr lang="en-US" dirty="0"/>
              <a:t> 3 2018-2019 </a:t>
            </a:r>
            <a:r>
              <a:rPr lang="en-US" dirty="0" err="1"/>
              <a:t>ltls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85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Y6 ls </a:t>
            </a:r>
            <a:r>
              <a:rPr lang="en-US" dirty="0" err="1"/>
              <a:t>đợt</a:t>
            </a:r>
            <a:r>
              <a:rPr lang="en-US" dirty="0"/>
              <a:t> 3 </a:t>
            </a:r>
            <a:r>
              <a:rPr lang="en-US" dirty="0" err="1"/>
              <a:t>năm</a:t>
            </a:r>
            <a:r>
              <a:rPr lang="en-US" dirty="0"/>
              <a:t> 2017-2018: 18b, 19d, 20b.????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789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/>
              <a:t>, </a:t>
            </a:r>
            <a:r>
              <a:rPr lang="en-US" dirty="0"/>
              <a:t>B, ??? A (SACH GHI),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2 -&gt;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muôn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….!!!!</a:t>
            </a:r>
          </a:p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tụy</a:t>
            </a:r>
            <a:r>
              <a:rPr lang="en-US" dirty="0"/>
              <a:t>: </a:t>
            </a:r>
            <a:r>
              <a:rPr lang="en-US" dirty="0" err="1"/>
              <a:t>sụt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&gt; </a:t>
            </a:r>
            <a:r>
              <a:rPr lang="en-US" dirty="0" err="1"/>
              <a:t>vàng</a:t>
            </a:r>
            <a:r>
              <a:rPr lang="en-US" dirty="0"/>
              <a:t> da &gt;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endParaRPr lang="en-US" dirty="0"/>
          </a:p>
          <a:p>
            <a:r>
              <a:rPr lang="en-US" dirty="0" err="1"/>
              <a:t>Thân</a:t>
            </a:r>
            <a:r>
              <a:rPr lang="en-US" dirty="0"/>
              <a:t>/</a:t>
            </a:r>
            <a:r>
              <a:rPr lang="en-US" dirty="0" err="1"/>
              <a:t>đuôi</a:t>
            </a:r>
            <a:r>
              <a:rPr lang="en-US" dirty="0"/>
              <a:t> </a:t>
            </a:r>
            <a:r>
              <a:rPr lang="en-US" dirty="0" err="1"/>
              <a:t>tụy</a:t>
            </a:r>
            <a:r>
              <a:rPr lang="en-US" dirty="0"/>
              <a:t>: </a:t>
            </a:r>
            <a:r>
              <a:rPr lang="en-US" dirty="0" err="1"/>
              <a:t>sụt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&gt;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89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B,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u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vater</a:t>
            </a:r>
            <a:r>
              <a:rPr lang="en-US" dirty="0"/>
              <a:t>,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u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tụy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CT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77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85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(</a:t>
            </a: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err="1"/>
              <a:t>omc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khôgn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), d,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8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B, 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71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29a, 15a.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D, 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36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117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A, 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29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B,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12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E, 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639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D,B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45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14e, 20c, 32e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046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292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12a, 13b.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0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D, bn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HF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9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B, 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1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c. (co </a:t>
            </a:r>
            <a:r>
              <a:rPr lang="en-US" dirty="0" err="1"/>
              <a:t>thắt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,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qua EUS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57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C, 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93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0815-5094-4B0A-9694-4E2CDA56DE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62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6681-72B1-4866-8186-FE6F8F25B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04B95-B0FF-4785-8C42-F74BB46E0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EC0E6-EFEF-4FB5-92BC-CEE6A8F9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21CCF-4E1D-4CFB-8F38-954B6772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C0FA1-83E6-4B27-8680-B65AC00AD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1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AF29-CC2C-48F6-B0E4-A77FD692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86383-F0E0-4B9B-A8B3-FDC59B623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5825A-65B7-45D2-BDE7-22081952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D1627-993A-43D0-9CEC-E37367AB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A4F4-5175-456B-A115-2232BD6B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4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C0AAE-D265-4FDA-890C-FF51B491C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3E27F-B0BB-4A85-A9F6-F9960BA45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AE8C9-79A9-44A3-A7A7-70A383CA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A0C70-1200-446C-923C-01F72723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B9AA1-9FE9-443D-94BD-B6A3D2E4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6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1E4C-1FF1-4C59-8683-B6E209304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88009-C754-45A0-9002-C8A0FDC3B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E5A0A-0116-462E-9334-5C2FEAE5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5F2F9-AC56-471A-A4FA-08FF1B07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CDBFE-9044-4F52-A608-5125E997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8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B4E8-CBA9-4EBF-9D9E-79F6DFA1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20537-61CF-4EA3-AF72-7ED92CD16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9FF03-FF84-4D13-8FBB-37BAF708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DAC81-484A-4924-ACFD-B761C72D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BA360-9B56-4049-995B-A92116AE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5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776E-40F2-40CF-9943-9C0EA170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0B51-1F54-474F-94F4-676DA0F1A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B8BC9-1EAC-4948-9D9C-C5BD46EE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9BCC7-F008-4D13-8A89-4DDF0083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6C2D5-2EFB-4973-9DB9-FB53C04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00600-E0EA-4810-A3CA-95A5CC4C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9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A7EF-422E-448D-888C-4B5A45C1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FE476-BC56-475B-95D9-333C8134D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921D7-85FB-47FE-84A9-3BC324BF8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2053DC-5D6D-4450-B766-73F5C61AF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444F5-E44A-4498-86A4-46C64E3527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77EDD-4AE6-417D-88DD-1B59F2953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EAA482-653B-44E3-80A4-16D4FA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66D5A-2C4E-48F6-B2D7-21FBC413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2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40A4-ACE2-498E-BAB2-DCFE5D7A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A47FC-0565-4351-ADEC-14EA3A65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61AC6-E8DA-4A93-BCFF-A3DA4358B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6FD5D-A3C4-4BB4-89C4-9FFCEEDA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6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03A5E-2EF8-4934-9EEB-441C000C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CFF93-5CA8-43A3-9414-6B462B4F3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86080-5F7D-4A2F-B3FD-B9358E3F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9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96A0-6E30-4B54-98B7-9E0705B6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10C21-54AA-4A65-B17B-1713AFC4D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B11A4-177E-4E52-9DCF-8BCC4B3D5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610AC-4ABA-49CA-A624-F04A04B4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E0DE4-18A9-4859-AEC4-84602A89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7515A-2977-4E19-9E10-20D7F5B5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8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8468-8E21-44BE-A025-E654731E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794B6-E40D-4C5B-AAAC-1917DB485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767FC-8B57-46E2-9A04-BD83FF8E4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BC4C-7A6F-4234-B6EE-13264D97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1AA43-63E9-4D1F-9248-3F43724B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946D8-0306-45BC-98A2-A32CAB62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0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18FC72-9E53-42E1-B6B6-3B8E5C6C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DD3AF-CEBA-4149-8B43-CBF45BA43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DEBC-74AA-4381-8146-27F61F8A6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EBBC2-6425-44CB-AC10-538568A91F85}" type="datetimeFigureOut">
              <a:rPr lang="en-US" smtClean="0"/>
              <a:t>19-Nov-21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245E6-E260-4454-913F-931C9E28F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AB57E-5429-4BA2-9E5D-F0160D78A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16472-6386-4C8A-9C77-583C0A543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D02F-F363-4C6A-90ED-75D79394A4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K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thực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quản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81E04-99E9-4378-979C-95C3F0BA0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ĐỀ y6 (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+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)</a:t>
            </a:r>
          </a:p>
          <a:p>
            <a:pPr marL="457200" indent="-457200">
              <a:buAutoNum type="arabicPeriod"/>
            </a:pP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trú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khoa</a:t>
            </a:r>
          </a:p>
        </p:txBody>
      </p:sp>
    </p:spTree>
    <p:extLst>
      <p:ext uri="{BB962C8B-B14F-4D97-AF65-F5344CB8AC3E}">
        <p14:creationId xmlns:p14="http://schemas.microsoft.com/office/powerpoint/2010/main" val="991234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C6D8-3A20-41BD-9D72-3DF69B71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Y6 – y14 hk2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6316-0C51-499D-BA0B-D0BA75F1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E6069-3142-4067-BA23-006E87405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2395"/>
            <a:ext cx="945011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26CB-27D0-4E0F-88A0-3F52680A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57CA3-8E7B-4596-A840-D3DB8FD4F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9D394-FC96-45D1-8461-65DBF193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9573961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E6A8-7AD2-41AB-A906-1979CF0C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CE7865-5637-4BFE-9F20-EBCAEDB35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737446"/>
            <a:ext cx="8773749" cy="182905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15C28-D396-4ADF-A5E4-82316341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5125"/>
            <a:ext cx="9535856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92CE-4C8E-4C8B-BC10-C6BD9800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Y14 hk1 </a:t>
            </a:r>
            <a:r>
              <a:rPr lang="en-US" dirty="0" err="1"/>
              <a:t>năm</a:t>
            </a:r>
            <a:r>
              <a:rPr lang="en-US" dirty="0"/>
              <a:t> 6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735C-4346-46DD-A8F5-FE57C64B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F4C7-DF20-42F4-A420-5753D2A1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highlight>
                  <a:srgbClr val="FFFF00"/>
                </a:highlight>
              </a:rPr>
              <a:t>Y6 Y13 HK2</a:t>
            </a:r>
            <a:br>
              <a:rPr lang="vi-V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1F48E-91BD-46A3-B1EB-BB0CB1361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718DF-BB3D-41C5-A057-26BA3080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93" y="1047417"/>
            <a:ext cx="9955014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5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55CC-19BE-437B-957D-19708EC8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Y13 hk1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31C49-F2B6-496E-8AB9-BA12B2DA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060"/>
            <a:ext cx="10515600" cy="5046903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tabLst>
                <a:tab pos="-3429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60. </a:t>
            </a: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Bệnh nhân nữ, 60 tuổi, nhập viện vì ói ra máu đỏ tươi 2 lần kèm đi cầu phân đen.</a:t>
            </a: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BN đau bụng quặn cơn nhẹ, mệt nhiều.</a:t>
            </a: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Khám: bệnh nhân hơi bứt rứt, M 110 l/p, HA 100/60 mmHg, niêm hồng nhạt, bụng mềm, ấn không đau khu trú, chưa ghi nhận bất thường khác.</a:t>
            </a: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None/>
              <a:tabLst>
                <a:tab pos="-342900" algn="l"/>
              </a:tabLst>
            </a:pP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Tiền căn: không uống rượu , hay dùng thuốc chữa đau khớp (không rõ loại), viêm gan siêu vi C mạn tính, chưa từng phẫu thuậ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t. </a:t>
            </a: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Nguyên nhân nào sau đây là PHÙ HỢP?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tabLst>
                <a:tab pos="-342900" algn="l"/>
              </a:tabLst>
            </a:pP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Loét dạ dày tá tràng	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tabLst>
                <a:tab pos="-3429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tabLst>
                <a:tab pos="-3429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tabLst>
                <a:tab pos="-3429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Mallory-Weiss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tabLst>
                <a:tab pos="-3429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Vỡ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tĩnh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6407-87C2-4F66-9F80-48B73110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highlight>
                  <a:srgbClr val="FFFF00"/>
                </a:highlight>
              </a:rPr>
              <a:t>Y6 Y12 HK2</a:t>
            </a:r>
            <a:br>
              <a:rPr lang="vi-V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517F5-A0B0-4E78-B630-AB591076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68B65-785B-46E7-BB03-439929374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93" y="1044466"/>
            <a:ext cx="5830114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20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D64-8B8A-4E0E-9C88-686F23F2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06C6-C017-4F55-A295-F34245CE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2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5585A-990D-409B-BEB6-F01C5E3E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SAU ĐẠI HỌC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A0F4-C60B-46F2-8036-C345E335B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60AC2-7DEF-428A-96D6-6A679961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09" y="1125440"/>
            <a:ext cx="10128644" cy="25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86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54694-21A3-44F8-BC82-248E9437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Y15 TN </a:t>
            </a:r>
            <a:r>
              <a:rPr lang="en-US" b="1" dirty="0" err="1">
                <a:highlight>
                  <a:srgbClr val="FFFF00"/>
                </a:highlight>
              </a:rPr>
              <a:t>lần</a:t>
            </a:r>
            <a:r>
              <a:rPr lang="en-US" b="1" dirty="0">
                <a:highlight>
                  <a:srgbClr val="FFFF00"/>
                </a:highlight>
              </a:rPr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C7AE-2FBA-45B5-A3FB-AE9D5236F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1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E042-D18D-432C-9A01-B259F3FE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SGK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EEB10-58E9-47CB-91CF-AA1AD779A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86873"/>
            <a:ext cx="3820910" cy="36439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15F4-FC46-44B4-87BA-AF72E1563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132" y="300300"/>
            <a:ext cx="4164664" cy="5843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87E04-7A6F-4AA7-B173-EF2851F42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042" y="164997"/>
            <a:ext cx="3496163" cy="3629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8E8AE-D75A-4642-95C2-1FEB23050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288" y="3764337"/>
            <a:ext cx="3229426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6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1FD0-9486-4516-8852-24D00E02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64175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FF0000"/>
                </a:solidFill>
                <a:highlight>
                  <a:srgbClr val="FFFF00"/>
                </a:highlight>
              </a:rPr>
              <a:t>K QUANH BÓNG VATER</a:t>
            </a:r>
          </a:p>
        </p:txBody>
      </p:sp>
    </p:spTree>
    <p:extLst>
      <p:ext uri="{BB962C8B-B14F-4D97-AF65-F5344CB8AC3E}">
        <p14:creationId xmlns:p14="http://schemas.microsoft.com/office/powerpoint/2010/main" val="239375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CEF6-9413-47EF-910B-F82E918F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63" y="667735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Y6 – y15 hk1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38E8A-D4A5-4624-865B-A85A32CB6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B38A5-0373-46DA-9B40-C1815CFF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5691"/>
            <a:ext cx="9469171" cy="2095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C890B-A673-4E87-934F-11CC1B2C4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21483"/>
            <a:ext cx="8697539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6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371A-8191-4138-A369-F6C11353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C711B-F1F4-4713-A7AA-886BD566B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352B1-041C-4277-A9A0-BF57FA5EA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1198"/>
            <a:ext cx="9650172" cy="3600953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F9D8437-2917-43B7-846D-2698711C8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817" y="2442356"/>
            <a:ext cx="7346650" cy="37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1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9CDD-CD57-44EB-957F-B2B04EF9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Y6-y15 hk2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ED48-F736-4977-BFB3-9EFF9AC6E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7D823-E256-4D4D-B4AC-71677D576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44" y="1027906"/>
            <a:ext cx="9573961" cy="3562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BCF17-3FCE-4617-9368-16123760C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13" y="4720978"/>
            <a:ext cx="9440592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69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305B-3932-49A9-B621-4EE724F3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130B9-BEE4-434A-9E89-58CA5B5C7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76E20-29BC-431F-8D82-885759819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03852"/>
            <a:ext cx="9516803" cy="184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AFC9E-27F6-4F27-989B-CC10E554D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8" y="2213233"/>
            <a:ext cx="9497750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01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2786-5065-4E45-B20F-734E477D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4988"/>
          </a:xfrm>
        </p:spPr>
        <p:txBody>
          <a:bodyPr>
            <a:normAutofit fontScale="90000"/>
          </a:bodyPr>
          <a:lstStyle/>
          <a:p>
            <a:r>
              <a:rPr lang="vi-VN" dirty="0">
                <a:highlight>
                  <a:srgbClr val="FFFF00"/>
                </a:highlight>
              </a:rPr>
              <a:t>Y6 Y15 THI LẠI </a:t>
            </a:r>
            <a:br>
              <a:rPr lang="vi-VN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A1488E-D3D4-4B96-A607-C102651F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171990"/>
            <a:ext cx="4229690" cy="243874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3D644-C05D-4229-A9A0-D9DD265E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99934"/>
            <a:ext cx="5868219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31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406A-FD30-42A9-B41B-FDEE247C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469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Y6 y14 hk2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3865-B5EA-46E5-B353-FCDA08067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44810-9922-4091-958B-90A85EC0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55702"/>
            <a:ext cx="9412013" cy="3839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3160E-2D28-4BDD-B19C-41C24F7E1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32" y="4673346"/>
            <a:ext cx="9392961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39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D65B-EEB7-4D46-8F91-7C51781D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E9A5-0D1B-4FFA-93EF-1D08B4B9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2635C-40EC-487E-AA45-A0A04E6C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0"/>
            <a:ext cx="8973220" cy="62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37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5AC7-AD6E-4C02-A998-E70E1FA0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AB0F-A064-46EB-AE78-69F0CF846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94535-F60D-4151-B359-CBFE126D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18" y="118909"/>
            <a:ext cx="11161574" cy="25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3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667A-0405-4680-8305-DBB502EC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Y6 Y14 HK1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6F65-7D86-42A8-9486-2566BE66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DABFE-F66B-48E1-AF25-839E01010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90" y="1027906"/>
            <a:ext cx="10640910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1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119F-3553-4FAD-9831-05B70B7D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7CD06-5C8E-452F-B1C4-B99D2F21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41CD1-A753-48AD-8EE0-299701EF4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94" y="-55418"/>
            <a:ext cx="332043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80C94A-5C49-4DDB-99CF-86BC9CB50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728" y="-55418"/>
            <a:ext cx="3447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4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29EE-CE10-4E3D-BF97-DCDC12AE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231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Y6 y13 hk1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1080-D5C2-47C9-84B1-8983C3F17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2085"/>
            <a:ext cx="10515600" cy="2374877"/>
          </a:xfrm>
        </p:spPr>
        <p:txBody>
          <a:bodyPr/>
          <a:lstStyle/>
          <a:p>
            <a:r>
              <a:rPr lang="en-US" dirty="0"/>
              <a:t>E.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phát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0F2CE-D524-4756-B03D-7EBAA56CE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82240"/>
            <a:ext cx="9488224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2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329B-0686-441F-B105-4272AA20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7CC7B8-3935-4977-8909-6C245DA1A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268" y="3546919"/>
            <a:ext cx="9440592" cy="218152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21C8F-7F96-4DE1-BF99-76685F80F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68" y="247206"/>
            <a:ext cx="942154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60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EEEE-C47D-4D0B-B6BB-E7B9EE02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8536-83DA-4EE1-9B08-707926FE0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32B4C-A15B-4945-97B8-83E25DD3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48" y="2209800"/>
            <a:ext cx="9089121" cy="217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49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0E76-DE15-4FF7-8AA9-9CAF21B4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vi-VN" dirty="0">
                <a:highlight>
                  <a:srgbClr val="FFFF00"/>
                </a:highlight>
              </a:rPr>
              <a:t>Y6 Y13 HK2</a:t>
            </a:r>
            <a:br>
              <a:rPr lang="vi-VN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836D-1B4D-4196-8219-BDFD5FC4C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F8346-39FC-41A8-8E37-1A302D387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4045"/>
            <a:ext cx="9459645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68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227A-C083-49A2-A084-9B3B3AE6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4C3B-F2E9-464A-9F42-F7471C022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C0046-349F-4375-B178-705D00C39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58" y="-29993"/>
            <a:ext cx="9459645" cy="4163006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C8BFE74-776C-4316-92C5-4629939F1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57" y="4133013"/>
            <a:ext cx="4620707" cy="2284099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36E9FD-AEE9-4B02-AE76-96032A75E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609" y="2776009"/>
            <a:ext cx="4230920" cy="31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43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CDB8-98E8-48F2-B944-5C6733F0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3E33-A003-46FE-BC24-2BEB11584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AEF9BD-0F4D-4494-830A-AD69AC34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7" y="571789"/>
            <a:ext cx="11265092" cy="422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040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8FC1-2C97-45C0-9299-D8BE4F21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7919E-152D-40F2-94E0-732F9E3F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B24BA-7907-411D-99D0-A8281A109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57" y="538789"/>
            <a:ext cx="945964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98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4776-A2F3-4443-8590-3028F4C07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5DF257-EDC2-485D-B596-EC0A27268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168" y="3297382"/>
            <a:ext cx="7491685" cy="199851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8E602-641E-49E9-AACE-F5FF35A88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8" y="623739"/>
            <a:ext cx="9412013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94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F785-A8B0-40D5-BCC3-9AD152CD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highlight>
                  <a:srgbClr val="FFFF00"/>
                </a:highlight>
              </a:rPr>
              <a:t>Y6 Y12 HK2</a:t>
            </a:r>
            <a:br>
              <a:rPr lang="vi-V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56EB-986F-485C-A94F-73FA502A2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32FDF-0ED0-4A77-819C-96C149EF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807832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28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9735-9B2A-4CE0-9404-A89AA249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highlight>
                  <a:srgbClr val="FFFF00"/>
                </a:highlight>
              </a:rPr>
              <a:t>Y6 Y12 HK1</a:t>
            </a:r>
            <a:br>
              <a:rPr lang="vi-V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BE26-2425-4EDB-801C-E105A06C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3F635-FB48-405C-BEB7-04F9F9F0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53" y="1027906"/>
            <a:ext cx="11350093" cy="24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0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FB57-B839-4A8F-8D24-31505390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271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Sách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bệnh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học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mới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B772-3827-4449-96FD-8B2C502F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71B-EF2A-4179-9722-1570DF7F8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96" y="681037"/>
            <a:ext cx="790685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74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2814-2C0A-4201-A5A9-5C951113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Y6 Y11 HK2 – HK1 – y6 </a:t>
            </a:r>
            <a:r>
              <a:rPr lang="en-US" dirty="0" err="1">
                <a:highlight>
                  <a:srgbClr val="FFFF00"/>
                </a:highlight>
              </a:rPr>
              <a:t>mã</a:t>
            </a:r>
            <a:r>
              <a:rPr lang="en-US" dirty="0">
                <a:highlight>
                  <a:srgbClr val="FFFF00"/>
                </a:highlight>
              </a:rPr>
              <a:t> 190 </a:t>
            </a:r>
            <a:r>
              <a:rPr lang="en-US" dirty="0" err="1">
                <a:highlight>
                  <a:srgbClr val="FFFF00"/>
                </a:highlight>
              </a:rPr>
              <a:t>năm</a:t>
            </a:r>
            <a:r>
              <a:rPr lang="en-US" dirty="0">
                <a:highlight>
                  <a:srgbClr val="FFFF00"/>
                </a:highlight>
              </a:rPr>
              <a:t>???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sz="3100" dirty="0"/>
              <a:t>1. </a:t>
            </a:r>
            <a:r>
              <a:rPr lang="en-US" sz="3100" dirty="0" err="1"/>
              <a:t>Yếu</a:t>
            </a:r>
            <a:r>
              <a:rPr lang="en-US" sz="3100" dirty="0"/>
              <a:t> </a:t>
            </a:r>
            <a:r>
              <a:rPr lang="en-US" sz="3100" dirty="0" err="1"/>
              <a:t>tố</a:t>
            </a:r>
            <a:r>
              <a:rPr lang="en-US" sz="3100" dirty="0"/>
              <a:t> </a:t>
            </a:r>
            <a:r>
              <a:rPr lang="en-US" sz="3100" dirty="0" err="1"/>
              <a:t>nguy</a:t>
            </a:r>
            <a:r>
              <a:rPr lang="en-US" sz="3100" dirty="0"/>
              <a:t> </a:t>
            </a:r>
            <a:r>
              <a:rPr lang="en-US" sz="3100" dirty="0" err="1"/>
              <a:t>cơ</a:t>
            </a:r>
            <a:r>
              <a:rPr lang="en-US" sz="3100" dirty="0"/>
              <a:t> </a:t>
            </a:r>
            <a:r>
              <a:rPr lang="en-US" sz="3100" dirty="0" err="1"/>
              <a:t>của</a:t>
            </a:r>
            <a:r>
              <a:rPr lang="en-US" sz="3100" dirty="0"/>
              <a:t> K </a:t>
            </a:r>
            <a:r>
              <a:rPr lang="en-US" sz="3100" dirty="0" err="1"/>
              <a:t>tuy</a:t>
            </a:r>
            <a:r>
              <a:rPr lang="en-US" sz="3100" dirty="0"/>
              <a:t>, </a:t>
            </a:r>
            <a:r>
              <a:rPr lang="en-US" sz="3100" dirty="0" err="1"/>
              <a:t>ngoại</a:t>
            </a:r>
            <a:r>
              <a:rPr lang="en-US" sz="3100" dirty="0"/>
              <a:t> </a:t>
            </a:r>
            <a:r>
              <a:rPr lang="en-US" sz="3100" dirty="0" err="1"/>
              <a:t>trừ</a:t>
            </a:r>
            <a:r>
              <a:rPr lang="en-US" sz="3100" dirty="0"/>
              <a:t>: </a:t>
            </a:r>
            <a:r>
              <a:rPr lang="en-US" sz="3100" dirty="0" err="1"/>
              <a:t>nang</a:t>
            </a:r>
            <a:r>
              <a:rPr lang="en-US" sz="3100" dirty="0"/>
              <a:t> </a:t>
            </a:r>
            <a:r>
              <a:rPr lang="en-US" sz="3100" dirty="0" err="1"/>
              <a:t>giả</a:t>
            </a:r>
            <a:r>
              <a:rPr lang="en-US" sz="3100" dirty="0"/>
              <a:t> </a:t>
            </a:r>
            <a:r>
              <a:rPr lang="en-US" sz="3100" dirty="0" err="1"/>
              <a:t>tụy</a:t>
            </a:r>
            <a:endParaRPr lang="en-US" sz="31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5F4A0-FC57-46C8-9F07-C9E51EC1F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12447"/>
            <a:ext cx="11067876" cy="3763078"/>
          </a:xfrm>
        </p:spPr>
      </p:pic>
    </p:spTree>
    <p:extLst>
      <p:ext uri="{BB962C8B-B14F-4D97-AF65-F5344CB8AC3E}">
        <p14:creationId xmlns:p14="http://schemas.microsoft.com/office/powerpoint/2010/main" val="3347141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B9B0-1EE6-4B6A-93B3-857C581C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5424E-B4B8-401B-88C8-6F5234486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1635"/>
            <a:ext cx="10515600" cy="57532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Y6  MÃ ĐỀ 880 NĂM???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960C5-1505-4C24-A1BB-ABF3861A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6" y="206149"/>
            <a:ext cx="9678751" cy="3238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7240C9-055B-4A98-98A4-E986BED5D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04077"/>
            <a:ext cx="9307224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01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D63BF-91D8-4C1C-A0A6-4C22CC54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1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LTLS Y15 HK1</a:t>
            </a:r>
            <a:br>
              <a:rPr lang="en-US" dirty="0">
                <a:highlight>
                  <a:srgbClr val="FFFF00"/>
                </a:highlight>
              </a:rPr>
            </a:b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2DF6-5078-4751-856C-FD02B7393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7749"/>
            <a:ext cx="10515600" cy="1319213"/>
          </a:xfrm>
        </p:spPr>
        <p:txBody>
          <a:bodyPr/>
          <a:lstStyle/>
          <a:p>
            <a:r>
              <a:rPr lang="en-US" dirty="0"/>
              <a:t>CÂU 7: CLS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-&gt; PTC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70F84-8050-4A05-9C83-42C2B7CE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08051"/>
            <a:ext cx="9077325" cy="34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32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5395-846E-4C33-9A67-566F5E2E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ighlight>
                  <a:srgbClr val="FFFF00"/>
                </a:highlight>
              </a:rPr>
              <a:t>Ltls</a:t>
            </a:r>
            <a:r>
              <a:rPr lang="en-US" dirty="0">
                <a:highlight>
                  <a:srgbClr val="FFFF00"/>
                </a:highlight>
              </a:rPr>
              <a:t> 2017-2018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6B124-75C0-43A7-A661-6C9F8BEF7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5BBDF-5265-473B-8758-0CCA27BF2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97" y="1204696"/>
            <a:ext cx="8106906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57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DD5F-C562-4CDC-AA32-95C5F528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F6888-7618-4DB3-866E-C605ECCDF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88873"/>
            <a:ext cx="10515600" cy="1688090"/>
          </a:xfrm>
        </p:spPr>
        <p:txBody>
          <a:bodyPr/>
          <a:lstStyle/>
          <a:p>
            <a:r>
              <a:rPr lang="en-US" dirty="0"/>
              <a:t>20: CLS </a:t>
            </a:r>
            <a:r>
              <a:rPr lang="en-US" dirty="0" err="1"/>
              <a:t>có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# CLS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35802-5F2A-4C45-A432-EC2DBB195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499"/>
            <a:ext cx="9745435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72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6A74-7257-476B-84D6-897CCBD50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FD2-2A34-4DCF-94AA-015C0DFEE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1CDF2-64D5-4775-AA2D-9DFC8B90D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72" y="365125"/>
            <a:ext cx="108147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45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D1AE-BA86-4785-AC2F-907E7BC5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A49EB-A686-460A-8295-4D48AD306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EB64D-0967-4B46-AFCE-7D53498F9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7" y="418680"/>
            <a:ext cx="8316486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28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98DF-921D-4013-A038-8AF73387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C759A9D-A455-4727-BB0B-F23444FF9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0371" y="-19049"/>
            <a:ext cx="5066574" cy="305752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A684BA-99B4-4800-8BD9-BAD2DD11D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83" y="-48491"/>
            <a:ext cx="7161859" cy="69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2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432E-44E8-4DBC-8AC7-91D1BA97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9930C-E4CB-40ED-9164-B63DA13C7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TỐT NGHIỆP</a:t>
            </a:r>
          </a:p>
        </p:txBody>
      </p:sp>
    </p:spTree>
    <p:extLst>
      <p:ext uri="{BB962C8B-B14F-4D97-AF65-F5344CB8AC3E}">
        <p14:creationId xmlns:p14="http://schemas.microsoft.com/office/powerpoint/2010/main" val="1696002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7CD4-8605-4034-91C9-59354EA1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vi-VN" dirty="0"/>
              <a:t>ĐỀ TỐT NGHIÊP (TÔNG HƠP Y6)</a:t>
            </a:r>
            <a:br>
              <a:rPr lang="vi-V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CA306-D557-46B1-9D2A-B060A5F92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F93BC-DD63-48D9-B077-9330AD3C6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55147"/>
            <a:ext cx="7163800" cy="4010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9A781-F952-4C08-B18B-6058C4F7B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13536"/>
            <a:ext cx="5048955" cy="124794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9E2511-BD4C-4D29-889C-9435F9CF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669" y="937853"/>
            <a:ext cx="3179185" cy="52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A398256-EBCA-4C03-839B-A9E1824A1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914" y="5298578"/>
            <a:ext cx="5423188" cy="1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03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18E-B233-42DD-9E61-FF8DFFF8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1F7F5-D16A-4460-9CA4-5A5DC417C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AE74D-F59F-4259-9E7C-0A9E2230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0" y="147238"/>
            <a:ext cx="7811590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82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D5A6-FCE1-4BDF-824F-113C5D0F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438"/>
          </a:xfrm>
        </p:spPr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Y15 </a:t>
            </a:r>
            <a:r>
              <a:rPr lang="en-US" b="1" dirty="0" err="1">
                <a:highlight>
                  <a:srgbClr val="FFFF00"/>
                </a:highlight>
              </a:rPr>
              <a:t>tn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lần</a:t>
            </a:r>
            <a:r>
              <a:rPr lang="en-US" b="1" dirty="0">
                <a:highlight>
                  <a:srgbClr val="FFFF00"/>
                </a:highlight>
              </a:rPr>
              <a:t> 1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6DA9AD-25CD-4216-848B-C95BD2867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2631" y="1253331"/>
            <a:ext cx="7757864" cy="4351338"/>
          </a:xfrm>
        </p:spPr>
      </p:pic>
    </p:spTree>
    <p:extLst>
      <p:ext uri="{BB962C8B-B14F-4D97-AF65-F5344CB8AC3E}">
        <p14:creationId xmlns:p14="http://schemas.microsoft.com/office/powerpoint/2010/main" val="1781826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A14-EE0C-416F-BA9D-C187A8E9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AFADC-4E97-413F-9AF5-56A71893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3C4BCA-E5D2-400C-B8B7-3E97704E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211"/>
            <a:ext cx="10984280" cy="25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5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4A30-73FE-461F-B877-5A2F3D6E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4988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Y14 </a:t>
            </a:r>
            <a:r>
              <a:rPr lang="en-US" dirty="0" err="1">
                <a:highlight>
                  <a:srgbClr val="FFFF00"/>
                </a:highlight>
              </a:rPr>
              <a:t>tn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CDE6-C2C7-4F79-85C6-ED32FA19A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E94C9-9E38-4283-9E56-B6872CB3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10" y="681037"/>
            <a:ext cx="9684026" cy="384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16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8695-E363-46A5-B7F6-D567F8CA1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Y14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3BB63-DA5F-44AD-B3BD-3C890F130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30024-FB35-4BBB-A574-534899534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7906"/>
            <a:ext cx="8268854" cy="3562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50B48-972C-4F60-AE49-2CECA3968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01580"/>
            <a:ext cx="8611802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52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9A26-6C59-42F4-8503-92BBC027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5B9C1B3-7C09-4AA9-8CD4-248B36F6C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435" y="3601658"/>
            <a:ext cx="6650816" cy="212763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A4D80-2BC8-419A-AF83-F425DEC60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5" y="365124"/>
            <a:ext cx="9187339" cy="30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43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1683-EA6E-43A0-84B3-9D79C88C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081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Ylt</a:t>
            </a:r>
            <a:r>
              <a:rPr lang="en-US" dirty="0">
                <a:highlight>
                  <a:srgbClr val="FFFF00"/>
                </a:highlight>
              </a:rPr>
              <a:t> 13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1 –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2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C6E49-2AC4-41E0-9889-DC0FA98C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0ACEE-793A-4C2E-A534-545D41DF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08037"/>
            <a:ext cx="8648700" cy="490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9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DC6-44B5-4E43-89D3-892698A7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2E0347-4D1F-4B34-BF93-1564E7EDF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284485"/>
            <a:ext cx="10286502" cy="269568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E81E8-282F-4685-B5BA-605277D5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7784"/>
            <a:ext cx="8723292" cy="26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7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42EB-6C97-46A0-BD80-A46067E0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Y12 </a:t>
            </a:r>
            <a:r>
              <a:rPr lang="en-US" dirty="0" err="1">
                <a:highlight>
                  <a:srgbClr val="FFFF00"/>
                </a:highlight>
              </a:rPr>
              <a:t>lt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FCD002-5BDD-4134-9AA6-59C98ADE1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5367" y="4111036"/>
            <a:ext cx="9815715" cy="215196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4AE93-647A-43D1-AB4A-8B2F7502D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59665"/>
            <a:ext cx="10719602" cy="24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18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AAA0-F64D-4DAA-81EE-775DC9BB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Y12 </a:t>
            </a:r>
            <a:r>
              <a:rPr lang="en-US" dirty="0" err="1">
                <a:highlight>
                  <a:srgbClr val="FFFF00"/>
                </a:highlight>
              </a:rPr>
              <a:t>lt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2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12516-0781-469F-8A34-D27AC3708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0C529-BD9A-45B6-ACF9-DEB54A45E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97" y="1201493"/>
            <a:ext cx="10687577" cy="248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31D37-01F4-4E86-9635-3833944D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84466"/>
            <a:ext cx="10391775" cy="24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56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F3675-C7C2-4D3D-96F4-4789E3E7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A97A76-BCFD-40C6-B013-9E45D9398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80" y="2680597"/>
            <a:ext cx="8177908" cy="196848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309B42-5EC6-4441-AD72-C1AFE76E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24" y="299141"/>
            <a:ext cx="8838140" cy="23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8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1A86-F876-49C3-BB5B-7512E549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42371-88F2-4BF7-93A9-7072CC05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16C60-F067-49B9-BA51-4286F3C6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77" y="190249"/>
            <a:ext cx="9806523" cy="45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44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8639-D1FE-431D-9A7E-8906FE14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Y 11 </a:t>
            </a:r>
            <a:r>
              <a:rPr lang="en-US" dirty="0" err="1">
                <a:highlight>
                  <a:srgbClr val="FFFF00"/>
                </a:highlight>
              </a:rPr>
              <a:t>tn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1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9EE34-8BA0-4D83-B4F6-4B8523E26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B3E8D-2AB1-45EF-A4D7-CC89D5BB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81036"/>
            <a:ext cx="6977063" cy="2167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ED606-7CB3-4288-A5B9-DD7CE127E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1751"/>
            <a:ext cx="6158279" cy="38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27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4E0A-1C19-4D6A-979C-4CF843AF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F86B6-65C2-4249-AB5C-3D75C09C2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C8255-3A2B-4BBE-A763-C9CCB5192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7" y="301625"/>
            <a:ext cx="9711203" cy="20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17B4B-9102-47BE-A965-282E4D01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8874"/>
            <a:ext cx="9726275" cy="231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169CD-2490-4985-A902-9EB792E5A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43449"/>
            <a:ext cx="6648450" cy="162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37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F04EB-945D-4A88-9FE6-43F63C78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MỚI BỔ SUNG THÊM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EEF504F-FF62-48A3-A60B-EE1FDDBF6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1" y="2486273"/>
            <a:ext cx="8387542" cy="28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81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71F3-5FAA-4A14-AB94-80903DC8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Ls </a:t>
            </a:r>
            <a:r>
              <a:rPr lang="en-US" dirty="0" err="1">
                <a:highlight>
                  <a:srgbClr val="FFFF00"/>
                </a:highlight>
              </a:rPr>
              <a:t>đợt</a:t>
            </a:r>
            <a:r>
              <a:rPr lang="en-US" dirty="0">
                <a:highlight>
                  <a:srgbClr val="FFFF00"/>
                </a:highlight>
              </a:rPr>
              <a:t> 2 y12-y13 (2018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B31A1-9BD4-42D1-8CF3-671EF0748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E3850-BE1E-41A1-BEE6-D90ED553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91" y="1070768"/>
            <a:ext cx="6052164" cy="4087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FD349-49BE-4771-A167-B96C51A08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750" y="899893"/>
            <a:ext cx="5012742" cy="37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139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6E76-2A56-4733-B88B-5D271287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ighlight>
                  <a:srgbClr val="FFFF00"/>
                </a:highlight>
              </a:rPr>
              <a:t>Thls</a:t>
            </a:r>
            <a:r>
              <a:rPr lang="en-US" dirty="0">
                <a:highlight>
                  <a:srgbClr val="FFFF00"/>
                </a:highlight>
              </a:rPr>
              <a:t> y6 a </a:t>
            </a:r>
            <a:r>
              <a:rPr lang="en-US" dirty="0" err="1">
                <a:highlight>
                  <a:srgbClr val="FFFF00"/>
                </a:highlight>
              </a:rPr>
              <a:t>lưu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3D997-B753-4BB2-AD2A-816F1063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C2402-0070-405B-9600-2AF7DEFD8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940248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7510-D131-4312-BFFA-EC7FFD01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535357"/>
            <a:ext cx="10515600" cy="93690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Y6-Y15 Thi </a:t>
            </a:r>
            <a:r>
              <a:rPr lang="en-US" dirty="0" err="1">
                <a:highlight>
                  <a:srgbClr val="FFFF00"/>
                </a:highlight>
              </a:rPr>
              <a:t>lần</a:t>
            </a:r>
            <a:r>
              <a:rPr lang="en-US" dirty="0">
                <a:highlight>
                  <a:srgbClr val="FFFF00"/>
                </a:highlight>
              </a:rPr>
              <a:t> 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1FF20-F649-407E-990C-C5C37471C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73847-09BC-4B06-8712-2FD0A674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535357"/>
            <a:ext cx="7605713" cy="407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49952-74A6-4814-8C63-A595C44AB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15173"/>
            <a:ext cx="6319838" cy="22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1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1E24-48A5-491A-A7BA-40B3014C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Y6 – y15 hk2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DB404-779B-4200-AB8D-FEE9E889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E2730-0DF9-42EA-9864-3D620A4C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7906"/>
            <a:ext cx="9354856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8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13F9-267B-4C57-9BCE-AD394B24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Y6 – y15 hk1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BE979-888D-4002-991D-36E2510F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A5D99-D1CC-4FE6-A79E-D9560B98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0" y="1027906"/>
            <a:ext cx="9688277" cy="3381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8FED4-F522-4403-A90F-91FBCB061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80" y="4409753"/>
            <a:ext cx="9612066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07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934</Words>
  <Application>Microsoft Office PowerPoint</Application>
  <PresentationFormat>Widescreen</PresentationFormat>
  <Paragraphs>156</Paragraphs>
  <Slides>64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Times New Roman</vt:lpstr>
      <vt:lpstr>Office Theme</vt:lpstr>
      <vt:lpstr>K thực quản </vt:lpstr>
      <vt:lpstr>SGK </vt:lpstr>
      <vt:lpstr>PowerPoint Presentation</vt:lpstr>
      <vt:lpstr>Sách bệnh học mới </vt:lpstr>
      <vt:lpstr>PowerPoint Presentation</vt:lpstr>
      <vt:lpstr>PowerPoint Presentation</vt:lpstr>
      <vt:lpstr>Y6-Y15 Thi lần 2 </vt:lpstr>
      <vt:lpstr>Y6 – y15 hk2 </vt:lpstr>
      <vt:lpstr>Y6 – y15 hk1 </vt:lpstr>
      <vt:lpstr>Y6 – y14 hk2 </vt:lpstr>
      <vt:lpstr>PowerPoint Presentation</vt:lpstr>
      <vt:lpstr>PowerPoint Presentation</vt:lpstr>
      <vt:lpstr>Y14 hk1 năm 6 * Không có</vt:lpstr>
      <vt:lpstr>Y6 Y13 HK2 </vt:lpstr>
      <vt:lpstr>Y13 hk1 </vt:lpstr>
      <vt:lpstr>Y6 Y12 HK2 </vt:lpstr>
      <vt:lpstr>Không có câu trong đề lý thuyết các năm về trước. </vt:lpstr>
      <vt:lpstr>SAU ĐẠI HỌC </vt:lpstr>
      <vt:lpstr>Y15 TN lần 1</vt:lpstr>
      <vt:lpstr>K QUANH BÓNG VATER</vt:lpstr>
      <vt:lpstr>Y6 – y15 hk1 </vt:lpstr>
      <vt:lpstr>PowerPoint Presentation</vt:lpstr>
      <vt:lpstr>Y6-y15 hk2 </vt:lpstr>
      <vt:lpstr>PowerPoint Presentation</vt:lpstr>
      <vt:lpstr>Y6 Y15 THI LẠI  </vt:lpstr>
      <vt:lpstr>Y6 y14 hk2 </vt:lpstr>
      <vt:lpstr>PowerPoint Presentation</vt:lpstr>
      <vt:lpstr>PowerPoint Presentation</vt:lpstr>
      <vt:lpstr>Y6 Y14 HK1 </vt:lpstr>
      <vt:lpstr>Y6 y13 hk1 </vt:lpstr>
      <vt:lpstr>PowerPoint Presentation</vt:lpstr>
      <vt:lpstr>PowerPoint Presentation</vt:lpstr>
      <vt:lpstr>Y6 Y13 HK2 </vt:lpstr>
      <vt:lpstr>PowerPoint Presentation</vt:lpstr>
      <vt:lpstr>PowerPoint Presentation</vt:lpstr>
      <vt:lpstr>PowerPoint Presentation</vt:lpstr>
      <vt:lpstr>PowerPoint Presentation</vt:lpstr>
      <vt:lpstr>Y6 Y12 HK2 </vt:lpstr>
      <vt:lpstr>Y6 Y12 HK1 </vt:lpstr>
      <vt:lpstr>Y6 Y11 HK2 – HK1 – y6 mã 190 năm??? 1. Yếu tố nguy cơ của K tuy, ngoại trừ: nang giả tụy</vt:lpstr>
      <vt:lpstr>PowerPoint Presentation</vt:lpstr>
      <vt:lpstr>LTLS Y15 HK1  </vt:lpstr>
      <vt:lpstr>Ltls 2017-2018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TỐT NGHIÊP (TÔNG HƠP Y6) </vt:lpstr>
      <vt:lpstr>Y15 tn lần 1</vt:lpstr>
      <vt:lpstr>PowerPoint Presentation</vt:lpstr>
      <vt:lpstr>Y14 tn lần 1 </vt:lpstr>
      <vt:lpstr>Y14 lần 2 </vt:lpstr>
      <vt:lpstr>PowerPoint Presentation</vt:lpstr>
      <vt:lpstr>Ylt 13 lần 1 – lần 2 </vt:lpstr>
      <vt:lpstr>PowerPoint Presentation</vt:lpstr>
      <vt:lpstr>Y12 lt lần 1</vt:lpstr>
      <vt:lpstr>Y12 lt lần 2 </vt:lpstr>
      <vt:lpstr>PowerPoint Presentation</vt:lpstr>
      <vt:lpstr>Y 11 tn lần 1 </vt:lpstr>
      <vt:lpstr>PowerPoint Presentation</vt:lpstr>
      <vt:lpstr>MỚI BỔ SUNG THÊM </vt:lpstr>
      <vt:lpstr>Ls đợt 2 y12-y13 (2018) </vt:lpstr>
      <vt:lpstr>Thls y6 a lưu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 thực quản</dc:title>
  <dc:creator>Nguyen Thi Thuy</dc:creator>
  <cp:lastModifiedBy>Nguyen Thi Thuy</cp:lastModifiedBy>
  <cp:revision>27</cp:revision>
  <dcterms:created xsi:type="dcterms:W3CDTF">2021-07-21T16:14:28Z</dcterms:created>
  <dcterms:modified xsi:type="dcterms:W3CDTF">2021-11-19T14:24:11Z</dcterms:modified>
</cp:coreProperties>
</file>